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89" r:id="rId6"/>
    <p:sldId id="261" r:id="rId7"/>
    <p:sldId id="281" r:id="rId8"/>
    <p:sldId id="285" r:id="rId9"/>
    <p:sldId id="263" r:id="rId10"/>
    <p:sldId id="283" r:id="rId11"/>
    <p:sldId id="269" r:id="rId12"/>
    <p:sldId id="273" r:id="rId13"/>
    <p:sldId id="274" r:id="rId14"/>
    <p:sldId id="270" r:id="rId15"/>
    <p:sldId id="276" r:id="rId16"/>
    <p:sldId id="271" r:id="rId17"/>
    <p:sldId id="265" r:id="rId18"/>
    <p:sldId id="286" r:id="rId19"/>
    <p:sldId id="267" r:id="rId20"/>
  </p:sldIdLst>
  <p:sldSz cx="12192000" cy="6858000"/>
  <p:notesSz cx="6858000" cy="9144000"/>
  <p:embeddedFontLst>
    <p:embeddedFont>
      <p:font typeface="나눔고딕 ExtraBold" panose="020B0600000101010101" charset="-127"/>
      <p:bold r:id="rId21"/>
    </p:embeddedFon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6CF"/>
    <a:srgbClr val="363636"/>
    <a:srgbClr val="466398"/>
    <a:srgbClr val="D0E0D9"/>
    <a:srgbClr val="F6F9F7"/>
    <a:srgbClr val="B67840"/>
    <a:srgbClr val="DCBA9B"/>
    <a:srgbClr val="CE9F74"/>
    <a:srgbClr val="DFAD7C"/>
    <a:srgbClr val="DF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24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0DC5BDC-BE17-4029-BFAB-18CC743381BB}"/>
              </a:ext>
            </a:extLst>
          </p:cNvPr>
          <p:cNvSpPr/>
          <p:nvPr/>
        </p:nvSpPr>
        <p:spPr>
          <a:xfrm>
            <a:off x="1" y="1263591"/>
            <a:ext cx="11265763" cy="5589587"/>
          </a:xfrm>
          <a:custGeom>
            <a:avLst/>
            <a:gdLst>
              <a:gd name="connsiteX0" fmla="*/ 0 w 11265763"/>
              <a:gd name="connsiteY0" fmla="*/ 0 h 5589587"/>
              <a:gd name="connsiteX1" fmla="*/ 9886141 w 11265763"/>
              <a:gd name="connsiteY1" fmla="*/ 0 h 5589587"/>
              <a:gd name="connsiteX2" fmla="*/ 11265763 w 11265763"/>
              <a:gd name="connsiteY2" fmla="*/ 5589587 h 5589587"/>
              <a:gd name="connsiteX3" fmla="*/ 0 w 11265763"/>
              <a:gd name="connsiteY3" fmla="*/ 5589587 h 558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5763" h="5589587">
                <a:moveTo>
                  <a:pt x="0" y="0"/>
                </a:moveTo>
                <a:lnTo>
                  <a:pt x="9886141" y="0"/>
                </a:lnTo>
                <a:lnTo>
                  <a:pt x="11265763" y="5589587"/>
                </a:lnTo>
                <a:lnTo>
                  <a:pt x="0" y="5589587"/>
                </a:lnTo>
                <a:close/>
              </a:path>
            </a:pathLst>
          </a:cu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Guardian Tales 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기획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C8F736-7EA6-4F0A-BE42-B6DE91125C63}"/>
              </a:ext>
            </a:extLst>
          </p:cNvPr>
          <p:cNvSpPr/>
          <p:nvPr/>
        </p:nvSpPr>
        <p:spPr>
          <a:xfrm flipH="1">
            <a:off x="9324973" y="1263591"/>
            <a:ext cx="1940789" cy="5589587"/>
          </a:xfrm>
          <a:prstGeom prst="parallelogram">
            <a:avLst>
              <a:gd name="adj" fmla="val 71440"/>
            </a:avLst>
          </a:prstGeom>
          <a:solidFill>
            <a:srgbClr val="A1D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814302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536735"/>
            <a:ext cx="362309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66290" y="2006465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351191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 유지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5013583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90266"/>
            <a:ext cx="12192000" cy="1307026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표로 보아 화 속성과 지 속성의 포지션 밸런스가 가장 맞지 않는 것을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5600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그나마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오그마가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가까움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36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26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강철의 연금술사에 나오는 알렉스 루이 암스트롱의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동료를 지키기 위해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268413"/>
            <a:ext cx="4567327" cy="2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918</Words>
  <Application>Microsoft Office PowerPoint</Application>
  <PresentationFormat>와이드스크린</PresentationFormat>
  <Paragraphs>238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나눔고딕 ExtraBold</vt:lpstr>
      <vt:lpstr>나눔스퀘어 ExtraBold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413</cp:revision>
  <dcterms:created xsi:type="dcterms:W3CDTF">2021-03-29T02:11:06Z</dcterms:created>
  <dcterms:modified xsi:type="dcterms:W3CDTF">2021-04-05T08:14:01Z</dcterms:modified>
</cp:coreProperties>
</file>